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71" r:id="rId3"/>
    <p:sldId id="500" r:id="rId4"/>
    <p:sldId id="504" r:id="rId5"/>
    <p:sldId id="501" r:id="rId6"/>
    <p:sldId id="502" r:id="rId7"/>
    <p:sldId id="503" r:id="rId9"/>
    <p:sldId id="511" r:id="rId10"/>
    <p:sldId id="510" r:id="rId11"/>
    <p:sldId id="27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46" userDrawn="1">
          <p15:clr>
            <a:srgbClr val="A4A3A4"/>
          </p15:clr>
        </p15:guide>
        <p15:guide id="2" pos="38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ng.song6" initials="w" lastIdx="1" clrIdx="0"/>
  <p:cmAuthor id="2" name="fukang dong" initials="fd" lastIdx="1" clrIdx="1"/>
  <p:cmAuthor id="3" name="admin_bn" initials="a" lastIdx="2" clrIdx="2"/>
  <p:cmAuthor id="4" name="yan.jiaqi@byd.com" initials="y" lastIdx="1" clrIdx="3"/>
  <p:cmAuthor id="0" name="微软用户" initials="微软用户" lastIdx="1" clrIdx="0"/>
  <p:cmAuthor id="7" name="Administrator" initials="A" lastIdx="4" clrIdx="3"/>
  <p:cmAuthor id="8" name="宋洁然" initials="宋" lastIdx="2" clrIdx="1"/>
  <p:cmAuthor id="9" name="ming qiu" initials="m" lastIdx="17" clrIdx="1"/>
  <p:cmAuthor id="5" name="fu.ting" initials="f" lastIdx="5" clrIdx="4"/>
  <p:cmAuthor id="6" name="lenovo" initials="l" lastIdx="6" clrIdx="2"/>
  <p:cmAuthor id="11" name="hu.xiao1" initials="h" lastIdx="1" clrIdx="10"/>
  <p:cmAuthor id="10" name="bao.yuhuan" initials="b" lastIdx="1" clrIdx="9"/>
  <p:cmAuthor id="12" name="吴铭锐" initials="吴" lastIdx="2" clrIdx="0"/>
  <p:cmAuthor id="13" name="Lenovo PC" initials="L" lastIdx="10" clrIdx="0"/>
  <p:cmAuthor id="14" name="黄超" initials="黄" lastIdx="3" clrIdx="3"/>
  <p:cmAuthor id="15" name="张崇军" initials="张" lastIdx="4" clrIdx="4"/>
  <p:cmAuthor id="16" name="于宏伟" initials="于" lastIdx="17" clrIdx="5"/>
  <p:cmAuthor id="17" name="安然" initials="安" lastIdx="1" clrIdx="0"/>
  <p:cmAuthor id="18" name="ggf" initials="g" lastIdx="1" clrIdx="18"/>
  <p:cmAuthor id="19" name="jinyaoguo" initials="j" lastIdx="1" clrIdx="0"/>
  <p:cmAuthor id="20" name="未知用户8" initials="未" lastIdx="34" clrIdx="1"/>
  <p:cmAuthor id="21" name="赵兰玉" initials="赵" lastIdx="1" clrIdx="0"/>
  <p:cmAuthor id="22" name="未知用户4" initials="未" lastIdx="502" clrIdx="0"/>
  <p:cmAuthor id="23" name="未知用户9" initials="未" lastIdx="1" clrIdx="0"/>
  <p:cmAuthor id="24" name="未知用户10" initials="未" lastIdx="1" clrIdx="0"/>
  <p:cmAuthor id="25" name="Qingyunli" initials="Q" lastIdx="24" clrIdx="0"/>
  <p:cmAuthor id="26" name="徐光宇" initials="徐" lastIdx="1" clrIdx="0"/>
  <p:cmAuthor id="27" name="Liu, Leo (MBSHR cs)" initials="L" lastIdx="2" clrIdx="0"/>
  <p:cmAuthor id="28" name="刘豹" initials="刘" lastIdx="0" clrIdx="0"/>
  <p:cmAuthor id="29" name="未知用户12" initials="未" lastIdx="7" clrIdx="0"/>
  <p:cmAuthor id="30" name="刘广艳" initials="刘" lastIdx="10" clrIdx="1"/>
  <p:cmAuthor id="31" name="未知用户13" initials="未" lastIdx="23" clrIdx="0"/>
  <p:cmAuthor id="32" name="liying" initials="l" lastIdx="11" clrIdx="0"/>
  <p:cmAuthor id="33" name="毕军(0212009)" initials="毕" lastIdx="10" clrIdx="0"/>
  <p:cmAuthor id="34" name="dadi" initials="d" lastIdx="2" clrIdx="1"/>
  <p:cmAuthor id="35" name="郑廷东" initials="郑" lastIdx="25" clrIdx="0"/>
  <p:cmAuthor id="36" name="张田田" initials="张" lastIdx="23" clrIdx="2"/>
  <p:cmAuthor id="37" name="刘传坤" initials="刘" lastIdx="15" clrIdx="0"/>
  <p:cmAuthor id="38" name="徐杰" initials="徐" lastIdx="1" clrIdx="0"/>
  <p:cmAuthor id="39" name="未知用户35" initials="未" lastIdx="1" clrIdx="0"/>
  <p:cmAuthor id="40" name="王霞" initials="王" lastIdx="1" clrIdx="1"/>
  <p:cmAuthor id="41" name="张宏伟" initials="张" lastIdx="46" clrIdx="0"/>
  <p:cmAuthor id="42" name="未知用户31" initials="未" lastIdx="1" clrIdx="0"/>
  <p:cmAuthor id="43" name="未知用户32" initials="未" lastIdx="8" clrIdx="0"/>
  <p:cmAuthor id="44" name="未知用户33" initials="未" lastIdx="2" clrIdx="2"/>
  <p:cmAuthor id="45" name="马静" initials="马" lastIdx="0" clrIdx="0"/>
  <p:cmAuthor id="46" name="刘艳龙" initials="刘" lastIdx="1" clrIdx="0"/>
  <p:cmAuthor id="47" name="rq fan" initials="r" lastIdx="3" clrIdx="1"/>
  <p:cmAuthor id="48" name="dingbo" initials="d" lastIdx="1" clrIdx="0"/>
  <p:cmAuthor id="49" name="李永欣" initials="李" lastIdx="1" clrIdx="0"/>
  <p:cmAuthor id="50" name="仝德志" initials="仝" lastIdx="1" clrIdx="0"/>
  <p:cmAuthor id="51" name="许弘扬" initials="许" lastIdx="1" clrIdx="0"/>
  <p:cmAuthor id="52" name="未知用户23" initials="未" lastIdx="1" clrIdx="1"/>
  <p:cmAuthor id="53" name="未知用户24" initials="未" lastIdx="1" clrIdx="0"/>
  <p:cmAuthor id="54" name="未知用户25" initials="未" lastIdx="1" clrIdx="0"/>
  <p:cmAuthor id="55" name="未知用户26" initials="未" lastIdx="1" clrIdx="0"/>
  <p:cmAuthor id="56" name="未知用户27" initials="未" lastIdx="1" clrIdx="0"/>
  <p:cmAuthor id="57" name="未知用户28" initials="未" lastIdx="1" clrIdx="0"/>
  <p:cmAuthor id="58" name="未知用户29" initials="未" lastIdx="1" clrIdx="0"/>
  <p:cmAuthor id="59" name="未知用户30" initials="未" lastIdx="4" clrIdx="0"/>
  <p:cmAuthor id="60" name="未知用户11" initials="未" lastIdx="23" clrIdx="0"/>
  <p:cmAuthor id="61" name="郝崇" initials="郝" lastIdx="4" clrIdx="1"/>
  <p:cmAuthor id="62" name="吴杰" initials="吴" lastIdx="1" clrIdx="0"/>
  <p:cmAuthor id="63" name="刘丽仙" initials="刘" lastIdx="4" clrIdx="33"/>
  <p:cmAuthor id="64" name="贡鑫" initials="贡" lastIdx="2" clrIdx="0"/>
  <p:cmAuthor id="65" name="陈尚文" initials="陈" lastIdx="1" clrIdx="1"/>
  <p:cmAuthor id="66" name="杜雪梅" initials="杜" lastIdx="1" clrIdx="0"/>
  <p:cmAuthor id="67" name="lijin" initials="l" lastIdx="33" clrIdx="0"/>
  <p:cmAuthor id="68" name="张雁" initials="张" lastIdx="1" clrIdx="19"/>
  <p:cmAuthor id="69" name="贾清山" initials="贾" lastIdx="1" clrIdx="0"/>
  <p:cmAuthor id="70" name="陈桂枝" initials="陈" lastIdx="1" clrIdx="0"/>
  <p:cmAuthor id="71" name="未知用户" initials="未" lastIdx="2" clrIdx="0"/>
  <p:cmAuthor id="72" name="新萝卜家园" initials="新" lastIdx="0" clrIdx="0"/>
  <p:cmAuthor id="73" name="李正" initials="李" lastIdx="1" clrIdx="0"/>
  <p:cmAuthor id="74" name="孟祥超" initials="孟" lastIdx="4" clrIdx="1"/>
  <p:cmAuthor id="75" name="陶川" initials="陶" lastIdx="1" clrIdx="0"/>
  <p:cmAuthor id="76" name="周开雷" initials="周" lastIdx="8" clrIdx="0"/>
  <p:cmAuthor id="77" name="未知用户22" initials="未" lastIdx="34" clrIdx="0"/>
  <p:cmAuthor id="78" name="lx" initials="l" lastIdx="2" clrIdx="0"/>
  <p:cmAuthor id="79" name="李振宇" initials="李" lastIdx="1" clrIdx="5"/>
  <p:cmAuthor id="80" name="邹洋" initials="邹" lastIdx="2" clrIdx="0"/>
  <p:cmAuthor id="81" name="yangkun" initials="y" lastIdx="0" clrIdx="0"/>
  <p:cmAuthor id="82" name="Lenovo User" initials="L" lastIdx="1" clrIdx="0"/>
  <p:cmAuthor id="83" name="hys2" initials="h" lastIdx="1" clrIdx="0"/>
  <p:cmAuthor id="84" name="朱绍春" initials="朱" lastIdx="13" clrIdx="0"/>
  <p:cmAuthor id="85" name="朱悦龙" initials="朱" lastIdx="1" clrIdx="0"/>
  <p:cmAuthor id="86" name="吴铁映" initials="吴" lastIdx="1" clrIdx="34"/>
  <p:cmAuthor id="87" name="Yuan Hu" initials="Y" lastIdx="1" clrIdx="0"/>
  <p:cmAuthor id="88" name="andres.x.gomez" initials="a" lastIdx="4" clrIdx="0"/>
  <p:cmAuthor id="89" name="张艳芳" initials="张" lastIdx="3" clrIdx="0"/>
  <p:cmAuthor id="90" name="邹积逊" initials="邹" lastIdx="1" clrIdx="0"/>
  <p:cmAuthor id="91" name="未知用户17" initials="未" lastIdx="1" clrIdx="1"/>
  <p:cmAuthor id="92" name="未知用户20" initials="未" lastIdx="1" clrIdx="0"/>
  <p:cmAuthor id="93" name="未知用户19" initials="未" lastIdx="1" clrIdx="0"/>
  <p:cmAuthor id="94" name="未知用户21" initials="未" lastIdx="1" clrIdx="0"/>
  <p:cmAuthor id="95" name="未知用户14" initials="未" lastIdx="1" clrIdx="0"/>
  <p:cmAuthor id="96" name="王向羽" initials="王" lastIdx="1" clrIdx="0"/>
  <p:cmAuthor id="97" name="admin" initials="a" lastIdx="1" clrIdx="0"/>
  <p:cmAuthor id="99" name="zhang.hongzhuo" initials="z" lastIdx="2" clrIdx="98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FF7"/>
    <a:srgbClr val="FF8080"/>
    <a:srgbClr val="D2DEEF"/>
    <a:srgbClr val="D50032"/>
    <a:srgbClr val="E60012"/>
    <a:srgbClr val="EFC6D1"/>
    <a:srgbClr val="E894A9"/>
    <a:srgbClr val="C4C6C7"/>
    <a:srgbClr val="E60000"/>
    <a:srgbClr val="A3D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46" autoAdjust="0"/>
    <p:restoredTop sz="94660"/>
  </p:normalViewPr>
  <p:slideViewPr>
    <p:cSldViewPr snapToGrid="0" showGuides="1">
      <p:cViewPr varScale="1">
        <p:scale>
          <a:sx n="138" d="100"/>
          <a:sy n="138" d="100"/>
        </p:scale>
        <p:origin x="110" y="223"/>
      </p:cViewPr>
      <p:guideLst>
        <p:guide orient="horz" pos="3446"/>
        <p:guide pos="38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8F10A2-5550-420B-8517-D38623698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35" y="0"/>
            <a:ext cx="12193270" cy="6858000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9274773" y="1925439"/>
            <a:ext cx="982980" cy="1694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500"/>
              </a:lnSpc>
            </a:pPr>
            <a:r>
              <a:rPr lang="zh-CN" altLang="en-US" spc="300" dirty="0" smtClean="0">
                <a:latin typeface="微软雅黑" panose="020B0503020204020204" charset="-122"/>
                <a:ea typeface="微软雅黑" panose="020B0503020204020204" charset="-122"/>
              </a:rPr>
              <a:t>编制：</a:t>
            </a:r>
            <a:endParaRPr lang="en-US" altLang="zh-CN" spc="3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ts val="2500"/>
              </a:lnSpc>
            </a:pPr>
            <a:r>
              <a:rPr lang="zh-CN" altLang="en-US" spc="300" dirty="0" smtClean="0">
                <a:latin typeface="微软雅黑" panose="020B0503020204020204" charset="-122"/>
                <a:ea typeface="微软雅黑" panose="020B0503020204020204" charset="-122"/>
              </a:rPr>
              <a:t>校对：</a:t>
            </a:r>
            <a:endParaRPr lang="zh-CN" altLang="en-US" spc="3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ts val="2500"/>
              </a:lnSpc>
            </a:pPr>
            <a:r>
              <a:rPr lang="zh-CN" altLang="en-US" spc="300" dirty="0" smtClean="0">
                <a:latin typeface="微软雅黑" panose="020B0503020204020204" charset="-122"/>
                <a:ea typeface="微软雅黑" panose="020B0503020204020204" charset="-122"/>
              </a:rPr>
              <a:t>审核：</a:t>
            </a:r>
            <a:endParaRPr lang="en-US" altLang="zh-CN" spc="3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ts val="2500"/>
              </a:lnSpc>
            </a:pPr>
            <a:r>
              <a:rPr lang="zh-CN" altLang="en-US" spc="300" dirty="0" smtClean="0">
                <a:latin typeface="微软雅黑" panose="020B0503020204020204" charset="-122"/>
                <a:ea typeface="微软雅黑" panose="020B0503020204020204" charset="-122"/>
              </a:rPr>
              <a:t>批准：</a:t>
            </a:r>
            <a:endParaRPr lang="en-US" altLang="zh-CN" spc="3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ts val="2500"/>
              </a:lnSpc>
            </a:pPr>
            <a:r>
              <a:rPr lang="zh-CN" altLang="en-US" spc="300" dirty="0" smtClean="0">
                <a:latin typeface="微软雅黑" panose="020B0503020204020204" charset="-122"/>
                <a:ea typeface="微软雅黑" panose="020B0503020204020204" charset="-122"/>
              </a:rPr>
              <a:t>日期：</a:t>
            </a:r>
            <a:endParaRPr lang="zh-CN" altLang="en-US" spc="3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文本占位符 30"/>
          <p:cNvSpPr>
            <a:spLocks noGrp="1"/>
          </p:cNvSpPr>
          <p:nvPr>
            <p:ph type="body" sz="quarter" idx="17" hasCustomPrompt="1"/>
          </p:nvPr>
        </p:nvSpPr>
        <p:spPr>
          <a:xfrm>
            <a:off x="10145074" y="2008366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en-US" altLang="zh-CN" dirty="0" smtClean="0"/>
              <a:t>insert</a:t>
            </a:r>
            <a:endParaRPr lang="zh-CN" altLang="en-US" dirty="0" smtClean="0"/>
          </a:p>
        </p:txBody>
      </p:sp>
      <p:sp>
        <p:nvSpPr>
          <p:cNvPr id="17" name="文本占位符 30"/>
          <p:cNvSpPr>
            <a:spLocks noGrp="1"/>
          </p:cNvSpPr>
          <p:nvPr>
            <p:ph type="body" sz="quarter" idx="18" hasCustomPrompt="1"/>
          </p:nvPr>
        </p:nvSpPr>
        <p:spPr>
          <a:xfrm>
            <a:off x="10145074" y="2311379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en-US" altLang="zh-CN" dirty="0" smtClean="0"/>
              <a:t>insert</a:t>
            </a:r>
            <a:endParaRPr lang="zh-CN" altLang="en-US" dirty="0" smtClean="0"/>
          </a:p>
        </p:txBody>
      </p:sp>
      <p:sp>
        <p:nvSpPr>
          <p:cNvPr id="18" name="文本占位符 30"/>
          <p:cNvSpPr>
            <a:spLocks noGrp="1"/>
          </p:cNvSpPr>
          <p:nvPr>
            <p:ph type="body" sz="quarter" idx="19" hasCustomPrompt="1"/>
          </p:nvPr>
        </p:nvSpPr>
        <p:spPr>
          <a:xfrm>
            <a:off x="10145074" y="2642795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en-US" altLang="zh-CN" dirty="0" smtClean="0"/>
              <a:t>insert</a:t>
            </a:r>
            <a:endParaRPr lang="zh-CN" altLang="en-US" dirty="0" smtClean="0"/>
          </a:p>
        </p:txBody>
      </p:sp>
      <p:sp>
        <p:nvSpPr>
          <p:cNvPr id="7" name="Date Placeholder 3"/>
          <p:cNvSpPr txBox="1"/>
          <p:nvPr userDrawn="1"/>
        </p:nvSpPr>
        <p:spPr>
          <a:xfrm>
            <a:off x="6841490" y="6587490"/>
            <a:ext cx="5152390" cy="21907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/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发动机研究六室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发动机研究部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发动机工厂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第十四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事业部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fld id="{3C5F0EA7-7E5B-4E3F-88F5-1EE12078FCEA}" type="slidenum">
              <a:rPr lang="en-US" altLang="zh-CN" sz="120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 dirty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占位符 30"/>
          <p:cNvSpPr>
            <a:spLocks noGrp="1"/>
          </p:cNvSpPr>
          <p:nvPr>
            <p:ph type="body" sz="quarter" idx="20" hasCustomPrompt="1"/>
          </p:nvPr>
        </p:nvSpPr>
        <p:spPr>
          <a:xfrm>
            <a:off x="10145075" y="3258228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-15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en-US" altLang="zh-CN" dirty="0" smtClean="0"/>
              <a:t>insert</a:t>
            </a:r>
            <a:endParaRPr lang="zh-CN" altLang="en-US" dirty="0" smtClean="0"/>
          </a:p>
        </p:txBody>
      </p:sp>
      <p:sp>
        <p:nvSpPr>
          <p:cNvPr id="8" name="文本占位符 30"/>
          <p:cNvSpPr>
            <a:spLocks noGrp="1"/>
          </p:cNvSpPr>
          <p:nvPr>
            <p:ph type="body" sz="quarter" idx="21" hasCustomPrompt="1"/>
          </p:nvPr>
        </p:nvSpPr>
        <p:spPr>
          <a:xfrm>
            <a:off x="10145074" y="2936165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en-US" altLang="zh-CN" dirty="0" smtClean="0"/>
              <a:t>insert</a:t>
            </a:r>
            <a:endParaRPr lang="zh-CN" altLang="en-US" dirty="0" smtClean="0"/>
          </a:p>
        </p:txBody>
      </p:sp>
      <p:sp>
        <p:nvSpPr>
          <p:cNvPr id="14" name="矩形 13"/>
          <p:cNvSpPr/>
          <p:nvPr userDrawn="1"/>
        </p:nvSpPr>
        <p:spPr>
          <a:xfrm>
            <a:off x="-97790" y="997585"/>
            <a:ext cx="8809355" cy="1280160"/>
          </a:xfrm>
          <a:prstGeom prst="rect">
            <a:avLst/>
          </a:prstGeom>
          <a:gradFill>
            <a:gsLst>
              <a:gs pos="11000">
                <a:schemeClr val="bg1">
                  <a:lumMod val="95000"/>
                </a:schemeClr>
              </a:gs>
              <a:gs pos="70000">
                <a:srgbClr val="F5F5F5">
                  <a:alpha val="33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203835" y="1050925"/>
            <a:ext cx="8650605" cy="149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>
                  <a:gsLst>
                    <a:gs pos="36000">
                      <a:schemeClr val="bg1">
                        <a:lumMod val="85000"/>
                      </a:schemeClr>
                    </a:gs>
                    <a:gs pos="61000">
                      <a:schemeClr val="bg1">
                        <a:alpha val="51000"/>
                      </a:schemeClr>
                    </a:gs>
                  </a:gsLst>
                  <a:lin ang="0" scaled="0"/>
                </a:gradFill>
              </a14:hiddenFill>
            </a:ext>
          </a:extLst>
        </p:spPr>
        <p:txBody>
          <a:bodyPr/>
          <a:lstStyle>
            <a:lvl1pPr>
              <a:lnSpc>
                <a:spcPct val="150000"/>
              </a:lnSpc>
              <a:defRPr sz="3600" b="1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3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978939" y="6581335"/>
            <a:ext cx="1679318" cy="21321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 smtClean="0"/>
              <a:t>版本号</a:t>
            </a:r>
            <a:endParaRPr lang="zh-CN" altLang="en-US" dirty="0" smtClean="0"/>
          </a:p>
        </p:txBody>
      </p:sp>
      <p:sp>
        <p:nvSpPr>
          <p:cNvPr id="9" name="Date Placeholder 3"/>
          <p:cNvSpPr txBox="1"/>
          <p:nvPr userDrawn="1"/>
        </p:nvSpPr>
        <p:spPr>
          <a:xfrm>
            <a:off x="203200" y="6581140"/>
            <a:ext cx="777875" cy="21907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r>
              <a:rPr lang="zh-CN" altLang="en-US" sz="1200" b="1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Version：</a:t>
            </a:r>
            <a:endParaRPr lang="zh-CN" altLang="en-US" sz="1200" b="1" dirty="0" smtClean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Date Placeholder 3"/>
          <p:cNvSpPr txBox="1"/>
          <p:nvPr userDrawn="1"/>
        </p:nvSpPr>
        <p:spPr>
          <a:xfrm>
            <a:off x="2978150" y="6587490"/>
            <a:ext cx="901065" cy="21907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l"/>
            <a:r>
              <a:rPr sz="120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文件编号：</a:t>
            </a:r>
            <a:endParaRPr sz="1200" smtClean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占位符 30"/>
          <p:cNvSpPr>
            <a:spLocks noGrp="1"/>
          </p:cNvSpPr>
          <p:nvPr>
            <p:ph type="body" sz="quarter" idx="15"/>
          </p:nvPr>
        </p:nvSpPr>
        <p:spPr>
          <a:xfrm>
            <a:off x="3879169" y="6593509"/>
            <a:ext cx="1679318" cy="21321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endParaRPr lang="zh-CN" altLang="en-US" dirty="0" smtClean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 userDrawn="1"/>
        </p:nvCxnSpPr>
        <p:spPr>
          <a:xfrm>
            <a:off x="2696157" y="1720761"/>
            <a:ext cx="0" cy="3093395"/>
          </a:xfrm>
          <a:prstGeom prst="line">
            <a:avLst/>
          </a:prstGeom>
          <a:ln w="22225" cap="rnd" cmpd="sng">
            <a:gradFill flip="none" rotWithShape="1">
              <a:gsLst>
                <a:gs pos="0">
                  <a:schemeClr val="bg1"/>
                </a:gs>
                <a:gs pos="51000">
                  <a:srgbClr val="E60012"/>
                </a:gs>
                <a:gs pos="100000">
                  <a:schemeClr val="bg1"/>
                </a:gs>
              </a:gsLst>
              <a:lin ang="5400000" scaled="1"/>
              <a:tileRect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ate Placeholder 3"/>
          <p:cNvSpPr txBox="1"/>
          <p:nvPr userDrawn="1"/>
        </p:nvSpPr>
        <p:spPr>
          <a:xfrm>
            <a:off x="203495" y="6611461"/>
            <a:ext cx="1105580" cy="219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690880" rtl="0" eaLnBrk="1" latinLnBrk="0" hangingPunct="1">
              <a:defRPr sz="113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544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88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695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239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783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7327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935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6479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b="1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Wingdings" panose="05000000000000000000" pitchFamily="2" charset="2"/>
              </a:rPr>
              <a:t></a:t>
            </a:r>
            <a:r>
              <a:rPr lang="zh-CN" altLang="en-US" sz="1200" b="1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秘密</a:t>
            </a:r>
            <a:r>
              <a:rPr lang="zh-CN" altLang="en-US" sz="1200" b="1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Wingdings" panose="05000000000000000000" pitchFamily="2" charset="2"/>
              </a:rPr>
              <a:t></a:t>
            </a:r>
            <a:endParaRPr lang="zh-CN" altLang="en-US" sz="1200" b="1" dirty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Date Placeholder 3"/>
          <p:cNvSpPr txBox="1"/>
          <p:nvPr userDrawn="1"/>
        </p:nvSpPr>
        <p:spPr>
          <a:xfrm>
            <a:off x="6841490" y="6617970"/>
            <a:ext cx="5152390" cy="219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690880" rtl="0" eaLnBrk="1" latinLnBrk="0" hangingPunct="1">
              <a:defRPr sz="113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544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88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695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239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783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7327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935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6479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发动机研究六室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发动机研究部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发动机工厂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第十四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事业部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fld id="{3C5F0EA7-7E5B-4E3F-88F5-1EE12078FCEA}" type="slidenum">
              <a:rPr lang="en-US" altLang="zh-CN" sz="120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 dirty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Date Placeholder 3"/>
          <p:cNvSpPr txBox="1"/>
          <p:nvPr userDrawn="1"/>
        </p:nvSpPr>
        <p:spPr>
          <a:xfrm>
            <a:off x="1757680" y="6617970"/>
            <a:ext cx="4251960" cy="219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690880" rtl="0" eaLnBrk="1" latinLnBrk="0" hangingPunct="1">
              <a:defRPr sz="113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544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88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695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239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783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7327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935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6479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  <a:buFontTx/>
            </a:pPr>
            <a:r>
              <a:rPr sz="120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题目：</a:t>
            </a:r>
            <a:endParaRPr lang="en-US" altLang="zh-CN" sz="1200" dirty="0" smtClean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2" name="文本占位符 12"/>
          <p:cNvSpPr>
            <a:spLocks noGrp="1"/>
          </p:cNvSpPr>
          <p:nvPr>
            <p:ph type="body" sz="quarter" idx="20" hasCustomPrompt="1"/>
          </p:nvPr>
        </p:nvSpPr>
        <p:spPr>
          <a:xfrm>
            <a:off x="4292873" y="940981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charset="-122"/>
                <a:ea typeface="微软雅黑" panose="020B0503020204020204" charset="-122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altLang="zh-CN" dirty="0" smtClean="0"/>
              <a:t>insert</a:t>
            </a:r>
            <a:endParaRPr lang="zh-CN" altLang="en-US" dirty="0" smtClean="0"/>
          </a:p>
        </p:txBody>
      </p:sp>
      <p:sp>
        <p:nvSpPr>
          <p:cNvPr id="53" name="文本占位符 12"/>
          <p:cNvSpPr>
            <a:spLocks noGrp="1"/>
          </p:cNvSpPr>
          <p:nvPr>
            <p:ph type="body" sz="quarter" idx="21" hasCustomPrompt="1"/>
          </p:nvPr>
        </p:nvSpPr>
        <p:spPr>
          <a:xfrm>
            <a:off x="4292873" y="1769013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charset="-122"/>
                <a:ea typeface="微软雅黑" panose="020B0503020204020204" charset="-122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altLang="zh-CN" dirty="0" smtClean="0"/>
              <a:t>insert</a:t>
            </a:r>
            <a:endParaRPr lang="zh-CN" altLang="en-US" dirty="0" smtClean="0"/>
          </a:p>
        </p:txBody>
      </p:sp>
      <p:sp>
        <p:nvSpPr>
          <p:cNvPr id="54" name="文本占位符 12"/>
          <p:cNvSpPr>
            <a:spLocks noGrp="1"/>
          </p:cNvSpPr>
          <p:nvPr>
            <p:ph type="body" sz="quarter" idx="22" hasCustomPrompt="1"/>
          </p:nvPr>
        </p:nvSpPr>
        <p:spPr>
          <a:xfrm>
            <a:off x="4292873" y="2632789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charset="-122"/>
                <a:ea typeface="微软雅黑" panose="020B0503020204020204" charset="-122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altLang="zh-CN" dirty="0" smtClean="0"/>
              <a:t>insert</a:t>
            </a:r>
            <a:endParaRPr lang="zh-CN" altLang="en-US" dirty="0" smtClean="0"/>
          </a:p>
        </p:txBody>
      </p:sp>
      <p:sp>
        <p:nvSpPr>
          <p:cNvPr id="55" name="文本占位符 12"/>
          <p:cNvSpPr>
            <a:spLocks noGrp="1"/>
          </p:cNvSpPr>
          <p:nvPr>
            <p:ph type="body" sz="quarter" idx="23" hasCustomPrompt="1"/>
          </p:nvPr>
        </p:nvSpPr>
        <p:spPr>
          <a:xfrm>
            <a:off x="4290083" y="3486289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charset="-122"/>
                <a:ea typeface="微软雅黑" panose="020B0503020204020204" charset="-122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altLang="zh-CN" dirty="0" smtClean="0"/>
              <a:t>insert</a:t>
            </a:r>
            <a:endParaRPr lang="zh-CN" altLang="en-US" dirty="0" smtClean="0"/>
          </a:p>
        </p:txBody>
      </p:sp>
      <p:sp>
        <p:nvSpPr>
          <p:cNvPr id="78" name="文本占位符 12"/>
          <p:cNvSpPr>
            <a:spLocks noGrp="1"/>
          </p:cNvSpPr>
          <p:nvPr>
            <p:ph type="body" sz="quarter" idx="24" hasCustomPrompt="1"/>
          </p:nvPr>
        </p:nvSpPr>
        <p:spPr>
          <a:xfrm>
            <a:off x="4290083" y="4327549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charset="-122"/>
                <a:ea typeface="微软雅黑" panose="020B0503020204020204" charset="-122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altLang="zh-CN" dirty="0" smtClean="0"/>
              <a:t>insert</a:t>
            </a:r>
            <a:endParaRPr lang="zh-CN" altLang="en-US" dirty="0" smtClean="0"/>
          </a:p>
        </p:txBody>
      </p:sp>
      <p:sp>
        <p:nvSpPr>
          <p:cNvPr id="85" name="文本占位符 12"/>
          <p:cNvSpPr>
            <a:spLocks noGrp="1"/>
          </p:cNvSpPr>
          <p:nvPr>
            <p:ph type="body" sz="quarter" idx="25" hasCustomPrompt="1"/>
          </p:nvPr>
        </p:nvSpPr>
        <p:spPr>
          <a:xfrm>
            <a:off x="4294632" y="5185469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charset="-122"/>
                <a:ea typeface="微软雅黑" panose="020B0503020204020204" charset="-122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altLang="zh-CN" dirty="0" smtClean="0"/>
              <a:t>insert</a:t>
            </a:r>
            <a:endParaRPr lang="zh-CN" altLang="en-US" dirty="0" smtClean="0"/>
          </a:p>
        </p:txBody>
      </p:sp>
      <p:cxnSp>
        <p:nvCxnSpPr>
          <p:cNvPr id="92" name="直接连接符 91"/>
          <p:cNvCxnSpPr/>
          <p:nvPr userDrawn="1"/>
        </p:nvCxnSpPr>
        <p:spPr>
          <a:xfrm>
            <a:off x="4080510" y="4034155"/>
            <a:ext cx="2745105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FF0000"/>
                </a:gs>
                <a:gs pos="100000">
                  <a:srgbClr val="FF0000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 userDrawn="1"/>
        </p:nvCxnSpPr>
        <p:spPr>
          <a:xfrm>
            <a:off x="4080510" y="3201670"/>
            <a:ext cx="2745105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FF0000"/>
                </a:gs>
                <a:gs pos="100000">
                  <a:srgbClr val="FF0000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 userDrawn="1"/>
        </p:nvCxnSpPr>
        <p:spPr>
          <a:xfrm>
            <a:off x="4077970" y="2369185"/>
            <a:ext cx="2745105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FF0000"/>
                </a:gs>
                <a:gs pos="100000">
                  <a:srgbClr val="FF0000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组合 94"/>
          <p:cNvGrpSpPr/>
          <p:nvPr userDrawn="1"/>
        </p:nvGrpSpPr>
        <p:grpSpPr>
          <a:xfrm rot="0">
            <a:off x="3210560" y="1812925"/>
            <a:ext cx="816610" cy="555625"/>
            <a:chOff x="2087404" y="962719"/>
            <a:chExt cx="612388" cy="462999"/>
          </a:xfrm>
        </p:grpSpPr>
        <p:grpSp>
          <p:nvGrpSpPr>
            <p:cNvPr id="130" name="组合 129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</p:grpSpPr>
          <p:sp>
            <p:nvSpPr>
              <p:cNvPr id="132" name="六边形 131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  <p:sp>
            <p:nvSpPr>
              <p:cNvPr id="133" name="六边形 132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solidFill>
                <a:srgbClr val="E60000"/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</p:grpSp>
        <p:sp>
          <p:nvSpPr>
            <p:cNvPr id="131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1865" b="1" dirty="0" smtClean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2</a:t>
              </a:r>
              <a:endParaRPr lang="en-US" altLang="zh-CN" sz="1865" b="1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96" name="组合 95"/>
          <p:cNvGrpSpPr/>
          <p:nvPr userDrawn="1"/>
        </p:nvGrpSpPr>
        <p:grpSpPr>
          <a:xfrm rot="0">
            <a:off x="3223260" y="2655570"/>
            <a:ext cx="816610" cy="555625"/>
            <a:chOff x="2087404" y="962719"/>
            <a:chExt cx="612388" cy="462999"/>
          </a:xfrm>
        </p:grpSpPr>
        <p:grpSp>
          <p:nvGrpSpPr>
            <p:cNvPr id="126" name="组合 125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</p:grpSpPr>
          <p:sp>
            <p:nvSpPr>
              <p:cNvPr id="128" name="六边形 127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  <p:sp>
            <p:nvSpPr>
              <p:cNvPr id="129" name="六边形 128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solidFill>
                <a:srgbClr val="E60000"/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</p:grpSp>
        <p:sp>
          <p:nvSpPr>
            <p:cNvPr id="127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1865" b="1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3</a:t>
              </a:r>
              <a:endParaRPr lang="en-US" altLang="zh-CN" sz="1865" b="1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97" name="组合 96"/>
          <p:cNvGrpSpPr/>
          <p:nvPr userDrawn="1"/>
        </p:nvGrpSpPr>
        <p:grpSpPr>
          <a:xfrm rot="0">
            <a:off x="3223260" y="3493770"/>
            <a:ext cx="816610" cy="555625"/>
            <a:chOff x="2087404" y="962719"/>
            <a:chExt cx="612388" cy="462999"/>
          </a:xfrm>
        </p:grpSpPr>
        <p:grpSp>
          <p:nvGrpSpPr>
            <p:cNvPr id="122" name="组合 121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</p:grpSpPr>
          <p:sp>
            <p:nvSpPr>
              <p:cNvPr id="124" name="六边形 123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  <p:sp>
            <p:nvSpPr>
              <p:cNvPr id="125" name="六边形 124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solidFill>
                <a:srgbClr val="E60000"/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</p:grpSp>
        <p:sp>
          <p:nvSpPr>
            <p:cNvPr id="123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1865" b="1" dirty="0" smtClean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4</a:t>
              </a:r>
              <a:endParaRPr lang="en-US" altLang="zh-CN" sz="1865" b="1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98" name="组合 97"/>
          <p:cNvGrpSpPr/>
          <p:nvPr userDrawn="1"/>
        </p:nvGrpSpPr>
        <p:grpSpPr>
          <a:xfrm rot="0">
            <a:off x="3194685" y="973455"/>
            <a:ext cx="816610" cy="555625"/>
            <a:chOff x="2087404" y="962719"/>
            <a:chExt cx="612388" cy="462999"/>
          </a:xfrm>
        </p:grpSpPr>
        <p:grpSp>
          <p:nvGrpSpPr>
            <p:cNvPr id="118" name="组合 117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</p:grpSpPr>
          <p:sp>
            <p:nvSpPr>
              <p:cNvPr id="120" name="六边形 119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  <p:sp>
            <p:nvSpPr>
              <p:cNvPr id="121" name="六边形 120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solidFill>
                <a:srgbClr val="E60000"/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</p:grpSp>
        <p:sp>
          <p:nvSpPr>
            <p:cNvPr id="119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1865" b="1" dirty="0" smtClean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1865" b="1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99" name="直接连接符 98"/>
          <p:cNvCxnSpPr/>
          <p:nvPr userDrawn="1"/>
        </p:nvCxnSpPr>
        <p:spPr>
          <a:xfrm>
            <a:off x="4039870" y="1518285"/>
            <a:ext cx="2745105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FF0000"/>
                </a:gs>
                <a:gs pos="100000">
                  <a:srgbClr val="FF0000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 userDrawn="1"/>
        </p:nvCxnSpPr>
        <p:spPr>
          <a:xfrm>
            <a:off x="4077970" y="4885055"/>
            <a:ext cx="2745105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FF0000"/>
                </a:gs>
                <a:gs pos="100000">
                  <a:srgbClr val="FF0000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 userDrawn="1"/>
        </p:nvGrpSpPr>
        <p:grpSpPr>
          <a:xfrm rot="0">
            <a:off x="3220720" y="4338955"/>
            <a:ext cx="816610" cy="555625"/>
            <a:chOff x="2087404" y="962719"/>
            <a:chExt cx="612388" cy="462999"/>
          </a:xfrm>
        </p:grpSpPr>
        <p:grpSp>
          <p:nvGrpSpPr>
            <p:cNvPr id="114" name="组合 113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</p:grpSpPr>
          <p:sp>
            <p:nvSpPr>
              <p:cNvPr id="116" name="六边形 115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  <p:sp>
            <p:nvSpPr>
              <p:cNvPr id="117" name="六边形 116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solidFill>
                <a:srgbClr val="E60000"/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</p:grpSp>
        <p:sp>
          <p:nvSpPr>
            <p:cNvPr id="115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1865" b="1" dirty="0" smtClean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5</a:t>
              </a:r>
              <a:endParaRPr lang="en-US" altLang="zh-CN" sz="1865" b="1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102" name="直接连接符 101"/>
          <p:cNvCxnSpPr/>
          <p:nvPr userDrawn="1"/>
        </p:nvCxnSpPr>
        <p:spPr>
          <a:xfrm>
            <a:off x="4077970" y="5723890"/>
            <a:ext cx="2745105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FF0000"/>
                </a:gs>
                <a:gs pos="100000">
                  <a:srgbClr val="FF0000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" name="组合 102"/>
          <p:cNvGrpSpPr/>
          <p:nvPr userDrawn="1"/>
        </p:nvGrpSpPr>
        <p:grpSpPr>
          <a:xfrm rot="0">
            <a:off x="3220720" y="5183505"/>
            <a:ext cx="816610" cy="555625"/>
            <a:chOff x="2087404" y="962719"/>
            <a:chExt cx="612388" cy="462999"/>
          </a:xfrm>
        </p:grpSpPr>
        <p:grpSp>
          <p:nvGrpSpPr>
            <p:cNvPr id="110" name="组合 109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</p:grpSpPr>
          <p:sp>
            <p:nvSpPr>
              <p:cNvPr id="112" name="六边形 111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  <p:sp>
            <p:nvSpPr>
              <p:cNvPr id="113" name="六边形 112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solidFill>
                <a:srgbClr val="E60000"/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>
                  <a:defRPr/>
                </a:pPr>
                <a:endParaRPr lang="zh-CN" altLang="en-US" sz="1865" kern="0" dirty="0">
                  <a:solidFill>
                    <a:prstClr val="white"/>
                  </a:solidFill>
                  <a:latin typeface="Calibri" panose="020F0502020204030204"/>
                  <a:ea typeface="微软雅黑" panose="020B0503020204020204" charset="-122"/>
                </a:endParaRPr>
              </a:p>
            </p:txBody>
          </p:sp>
        </p:grpSp>
        <p:sp>
          <p:nvSpPr>
            <p:cNvPr id="111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1865" b="1" dirty="0" smtClean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6</a:t>
              </a:r>
              <a:endParaRPr lang="en-US" altLang="zh-CN" sz="1865" b="1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7" name="文本框 16"/>
          <p:cNvSpPr txBox="1"/>
          <p:nvPr userDrawn="1"/>
        </p:nvSpPr>
        <p:spPr>
          <a:xfrm>
            <a:off x="2133530" y="2662824"/>
            <a:ext cx="615553" cy="95410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charset="-122"/>
                <a:ea typeface="微软雅黑" panose="020B0503020204020204" charset="-122"/>
              </a:rPr>
              <a:t>目                               录</a:t>
            </a:r>
            <a:endParaRPr lang="zh-CN" altLang="en-US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864600" cy="448409"/>
          </a:xfrm>
          <a:prstGeom prst="rect">
            <a:avLst/>
          </a:prstGeom>
        </p:spPr>
        <p:txBody>
          <a:bodyPr/>
          <a:lstStyle>
            <a:lvl1pPr>
              <a:defRPr sz="2800" b="1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8" name="Date Placeholder 3"/>
          <p:cNvSpPr txBox="1"/>
          <p:nvPr userDrawn="1"/>
        </p:nvSpPr>
        <p:spPr>
          <a:xfrm>
            <a:off x="203495" y="6611461"/>
            <a:ext cx="1105580" cy="219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690880" rtl="0" eaLnBrk="1" latinLnBrk="0" hangingPunct="1">
              <a:defRPr sz="113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544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88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695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239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783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7327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935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6479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b="1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Wingdings" panose="05000000000000000000" pitchFamily="2" charset="2"/>
              </a:rPr>
              <a:t></a:t>
            </a:r>
            <a:r>
              <a:rPr lang="zh-CN" altLang="en-US" sz="1200" b="1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秘密</a:t>
            </a:r>
            <a:r>
              <a:rPr lang="zh-CN" altLang="en-US" sz="1200" b="1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Wingdings" panose="05000000000000000000" pitchFamily="2" charset="2"/>
              </a:rPr>
              <a:t></a:t>
            </a:r>
            <a:endParaRPr lang="zh-CN" altLang="en-US" sz="1200" b="1" dirty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内容占位符 2"/>
          <p:cNvSpPr>
            <a:spLocks noGrp="1"/>
          </p:cNvSpPr>
          <p:nvPr>
            <p:ph idx="10"/>
          </p:nvPr>
        </p:nvSpPr>
        <p:spPr>
          <a:xfrm>
            <a:off x="742950" y="1047750"/>
            <a:ext cx="10610850" cy="51292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57200" y="821154"/>
            <a:ext cx="5097780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rgbClr val="C00000"/>
                </a:gs>
                <a:gs pos="51000">
                  <a:srgbClr val="E60012"/>
                </a:gs>
                <a:gs pos="100000">
                  <a:schemeClr val="bg1"/>
                </a:gs>
              </a:gsLst>
              <a:lin ang="0" scaled="1"/>
              <a:tileRect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/>
          <p:cNvSpPr txBox="1"/>
          <p:nvPr userDrawn="1"/>
        </p:nvSpPr>
        <p:spPr>
          <a:xfrm>
            <a:off x="6841490" y="6617970"/>
            <a:ext cx="5152390" cy="219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690880" rtl="0" eaLnBrk="1" latinLnBrk="0" hangingPunct="1">
              <a:defRPr sz="113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544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88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695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239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783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7327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935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6479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发动机研究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六室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发动机研究部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发动机工厂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第十四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事业部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fld id="{3C5F0EA7-7E5B-4E3F-88F5-1EE12078FCEA}" type="slidenum">
              <a:rPr lang="en-US" altLang="zh-CN" sz="120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 dirty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Date Placeholder 3"/>
          <p:cNvSpPr txBox="1"/>
          <p:nvPr userDrawn="1"/>
        </p:nvSpPr>
        <p:spPr>
          <a:xfrm>
            <a:off x="1757680" y="6617970"/>
            <a:ext cx="4453255" cy="219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690880" rtl="0" eaLnBrk="1" latinLnBrk="0" hangingPunct="1">
              <a:defRPr sz="113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544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88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695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239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783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7327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935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6479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  <a:buFontTx/>
            </a:pPr>
            <a:r>
              <a:rPr sz="120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题目：</a:t>
            </a:r>
            <a:endParaRPr sz="1200" smtClean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35" y="0"/>
            <a:ext cx="12193270" cy="6858000"/>
          </a:xfrm>
          <a:prstGeom prst="rect">
            <a:avLst/>
          </a:prstGeom>
        </p:spPr>
      </p:pic>
      <p:sp>
        <p:nvSpPr>
          <p:cNvPr id="11" name="Date Placeholder 3"/>
          <p:cNvSpPr txBox="1"/>
          <p:nvPr userDrawn="1"/>
        </p:nvSpPr>
        <p:spPr>
          <a:xfrm>
            <a:off x="5402580" y="4363848"/>
            <a:ext cx="6075783" cy="2192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690880" rtl="0" eaLnBrk="1" latinLnBrk="0" hangingPunct="1">
              <a:defRPr sz="113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544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88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695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239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783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7327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935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6479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200" b="1" kern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︱</a:t>
            </a:r>
            <a:r>
              <a:rPr lang="zh-CN" altLang="en-US" sz="1200" b="1" kern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发动机研究部</a:t>
            </a:r>
            <a:r>
              <a:rPr lang="en-US" altLang="zh-CN" sz="1200" b="1" kern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︱</a:t>
            </a:r>
            <a:r>
              <a:rPr lang="zh-CN" altLang="en-US" sz="1200" b="1" kern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发动机工厂</a:t>
            </a:r>
            <a:r>
              <a:rPr lang="en-US" altLang="zh-CN" sz="1200" b="1" kern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︱</a:t>
            </a:r>
            <a:r>
              <a:rPr lang="zh-CN" altLang="zh-CN" sz="1200" b="1" kern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第十四</a:t>
            </a:r>
            <a:r>
              <a:rPr lang="zh-CN" altLang="en-US" sz="1200" b="1" kern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事业部</a:t>
            </a:r>
            <a:r>
              <a:rPr lang="en-US" altLang="zh-CN" sz="1200" b="1" kern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︱</a:t>
            </a:r>
            <a:endParaRPr lang="zh-CN" altLang="en-US" sz="1200" b="1" kern="12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" name="Date Placeholder 3"/>
          <p:cNvSpPr txBox="1"/>
          <p:nvPr userDrawn="1"/>
        </p:nvSpPr>
        <p:spPr>
          <a:xfrm>
            <a:off x="6841490" y="6587490"/>
            <a:ext cx="5152390" cy="219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690880" rtl="0" eaLnBrk="1" latinLnBrk="0" hangingPunct="1">
              <a:defRPr sz="113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544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88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695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239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783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7327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935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6479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发动机研究六室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发动机研究部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发动机工厂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r>
              <a:rPr lang="zh-CN" altLang="en-US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第十四事业部</a:t>
            </a:r>
            <a:r>
              <a:rPr lang="en-US" altLang="zh-CN" sz="1200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︱</a:t>
            </a:r>
            <a:fld id="{3C5F0EA7-7E5B-4E3F-88F5-1EE12078FCEA}" type="slidenum">
              <a:rPr lang="en-US" altLang="zh-CN" sz="120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 dirty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Date Placeholder 3"/>
          <p:cNvSpPr txBox="1"/>
          <p:nvPr userDrawn="1"/>
        </p:nvSpPr>
        <p:spPr>
          <a:xfrm>
            <a:off x="1757680" y="6587490"/>
            <a:ext cx="4624070" cy="219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690880" rtl="0" eaLnBrk="1" latinLnBrk="0" hangingPunct="1">
              <a:defRPr sz="113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544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88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695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239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783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7327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935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6479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  <a:buFontTx/>
            </a:pPr>
            <a:r>
              <a:rPr sz="120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题目：</a:t>
            </a:r>
            <a:endParaRPr sz="1200" smtClean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Date Placeholder 3"/>
          <p:cNvSpPr txBox="1"/>
          <p:nvPr userDrawn="1"/>
        </p:nvSpPr>
        <p:spPr>
          <a:xfrm>
            <a:off x="203495" y="6580981"/>
            <a:ext cx="1105580" cy="219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690880" rtl="0" eaLnBrk="1" latinLnBrk="0" hangingPunct="1">
              <a:defRPr sz="113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544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88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695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239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783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73275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935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64790" algn="l" defTabSz="690880" rtl="0" eaLnBrk="1" latinLnBrk="0" hangingPunct="1"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b="1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Wingdings" panose="05000000000000000000" pitchFamily="2" charset="2"/>
              </a:rPr>
              <a:t></a:t>
            </a:r>
            <a:r>
              <a:rPr lang="zh-CN" altLang="en-US" sz="1200" b="1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秘密</a:t>
            </a:r>
            <a:r>
              <a:rPr lang="zh-CN" altLang="en-US" sz="1200" b="1" dirty="0" smtClean="0">
                <a:solidFill>
                  <a:prstClr val="black">
                    <a:tint val="75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Wingdings" panose="05000000000000000000" pitchFamily="2" charset="2"/>
              </a:rPr>
              <a:t></a:t>
            </a:r>
            <a:endParaRPr lang="zh-CN" altLang="en-US" sz="1200" b="1" dirty="0">
              <a:solidFill>
                <a:prstClr val="black">
                  <a:tint val="7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690706" y="1452546"/>
            <a:ext cx="399732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E60013"/>
                </a:solidFill>
                <a:effectLst/>
                <a:uLnTx/>
                <a:uFillTx/>
                <a:latin typeface="Arial" panose="020B0604020202020204" pitchFamily="34" charset="0"/>
                <a:ea typeface="思源黑体 CN Medium" panose="020B0600000000000000" pitchFamily="34" charset="-122"/>
                <a:cs typeface="Arial" panose="020B0604020202020204" pitchFamily="34" charset="0"/>
              </a:rPr>
              <a:t>THANK YOU!</a:t>
            </a:r>
            <a:endParaRPr kumimoji="0" lang="en-US" altLang="zh-CN" sz="4800" b="1" i="0" u="none" strike="noStrike" kern="1200" cap="none" spc="0" normalizeH="0" baseline="0" noProof="0" dirty="0" smtClean="0">
              <a:ln>
                <a:noFill/>
              </a:ln>
              <a:solidFill>
                <a:srgbClr val="E60013"/>
              </a:solidFill>
              <a:effectLst/>
              <a:uLnTx/>
              <a:uFillTx/>
              <a:latin typeface="Arial" panose="020B0604020202020204" pitchFamily="34" charset="0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 userDrawn="1"/>
        </p:nvSpPr>
        <p:spPr>
          <a:xfrm>
            <a:off x="12311380" y="273050"/>
            <a:ext cx="64008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品牌色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12311380" y="518795"/>
            <a:ext cx="1202055" cy="1184910"/>
          </a:xfrm>
          <a:prstGeom prst="rect">
            <a:avLst/>
          </a:prstGeom>
          <a:solidFill>
            <a:srgbClr val="E6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12325985" y="525780"/>
            <a:ext cx="1179830" cy="1129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PANTONE  1797C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CMYK  0/100/100/0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RGB  230/0/0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HEX  #E50011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HTML  #E60012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2325985" y="1800860"/>
            <a:ext cx="64008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辅助色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7" name="组合 26"/>
          <p:cNvGrpSpPr/>
          <p:nvPr userDrawn="1"/>
        </p:nvGrpSpPr>
        <p:grpSpPr>
          <a:xfrm>
            <a:off x="12311380" y="2051685"/>
            <a:ext cx="2149475" cy="1184910"/>
            <a:chOff x="19411" y="2604"/>
            <a:chExt cx="3385" cy="1866"/>
          </a:xfrm>
        </p:grpSpPr>
        <p:sp>
          <p:nvSpPr>
            <p:cNvPr id="16" name="矩形 15"/>
            <p:cNvSpPr/>
            <p:nvPr userDrawn="1"/>
          </p:nvSpPr>
          <p:spPr>
            <a:xfrm>
              <a:off x="19411" y="2604"/>
              <a:ext cx="1893" cy="1866"/>
            </a:xfrm>
            <a:prstGeom prst="rect">
              <a:avLst/>
            </a:prstGeom>
            <a:solidFill>
              <a:srgbClr val="00A5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 userDrawn="1"/>
          </p:nvSpPr>
          <p:spPr>
            <a:xfrm>
              <a:off x="19434" y="2615"/>
              <a:ext cx="1858" cy="177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l">
                <a:lnSpc>
                  <a:spcPct val="150000"/>
                </a:lnSpc>
              </a:pPr>
              <a:r>
                <a:rPr lang="zh-CN" altLang="en-US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PANTONE  2202C</a:t>
              </a:r>
              <a:endPara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CMYK  100/0/10/5</a:t>
              </a:r>
              <a:endPara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RGB  0/165/223</a:t>
              </a:r>
              <a:endPara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HEX  #00A5DF</a:t>
              </a:r>
              <a:endPara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HTML  #00A5DF</a:t>
              </a:r>
              <a:endPara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grpSp>
          <p:nvGrpSpPr>
            <p:cNvPr id="26" name="组合 25"/>
            <p:cNvGrpSpPr/>
            <p:nvPr userDrawn="1"/>
          </p:nvGrpSpPr>
          <p:grpSpPr>
            <a:xfrm>
              <a:off x="21281" y="2604"/>
              <a:ext cx="1515" cy="1866"/>
              <a:chOff x="14502" y="4218"/>
              <a:chExt cx="1515" cy="1866"/>
            </a:xfrm>
          </p:grpSpPr>
          <p:sp>
            <p:nvSpPr>
              <p:cNvPr id="22" name="矩形 21"/>
              <p:cNvSpPr/>
              <p:nvPr userDrawn="1"/>
            </p:nvSpPr>
            <p:spPr>
              <a:xfrm>
                <a:off x="14502" y="4218"/>
                <a:ext cx="379" cy="1866"/>
              </a:xfrm>
              <a:prstGeom prst="rect">
                <a:avLst/>
              </a:prstGeom>
              <a:solidFill>
                <a:srgbClr val="00A5D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3" name="矩形 22"/>
              <p:cNvSpPr/>
              <p:nvPr userDrawn="1"/>
            </p:nvSpPr>
            <p:spPr>
              <a:xfrm>
                <a:off x="14881" y="4218"/>
                <a:ext cx="379" cy="1866"/>
              </a:xfrm>
              <a:prstGeom prst="rect">
                <a:avLst/>
              </a:prstGeom>
              <a:solidFill>
                <a:srgbClr val="00A5D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4" name="矩形 23"/>
              <p:cNvSpPr/>
              <p:nvPr userDrawn="1"/>
            </p:nvSpPr>
            <p:spPr>
              <a:xfrm>
                <a:off x="15260" y="4218"/>
                <a:ext cx="379" cy="1866"/>
              </a:xfrm>
              <a:prstGeom prst="rect">
                <a:avLst/>
              </a:prstGeom>
              <a:solidFill>
                <a:srgbClr val="00A5D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5" name="矩形 24"/>
              <p:cNvSpPr/>
              <p:nvPr userDrawn="1"/>
            </p:nvSpPr>
            <p:spPr>
              <a:xfrm>
                <a:off x="15639" y="4218"/>
                <a:ext cx="379" cy="1866"/>
              </a:xfrm>
              <a:prstGeom prst="rect">
                <a:avLst/>
              </a:prstGeom>
              <a:solidFill>
                <a:srgbClr val="00A5D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37" name="矩形 36"/>
          <p:cNvSpPr/>
          <p:nvPr userDrawn="1"/>
        </p:nvSpPr>
        <p:spPr>
          <a:xfrm>
            <a:off x="12311380" y="3305810"/>
            <a:ext cx="1202055" cy="1184910"/>
          </a:xfrm>
          <a:prstGeom prst="rect">
            <a:avLst/>
          </a:prstGeom>
          <a:solidFill>
            <a:srgbClr val="00B2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 userDrawn="1"/>
        </p:nvSpPr>
        <p:spPr>
          <a:xfrm>
            <a:off x="12325985" y="3312795"/>
            <a:ext cx="1179830" cy="112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00B2A9"/>
                </a:solidFill>
              </a14:hiddenFill>
            </a:ext>
          </a:extLst>
        </p:spPr>
        <p:txBody>
          <a:bodyPr wrap="square" rtlCol="0" anchor="ctr" anchorCtr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PANTONE  326C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CMYK  70/0/40/10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RGB  0/178/169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HEX  #00B2A9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HTML  #00B2A9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40" name="矩形 39"/>
          <p:cNvSpPr/>
          <p:nvPr userDrawn="1"/>
        </p:nvSpPr>
        <p:spPr>
          <a:xfrm>
            <a:off x="13498830" y="3305810"/>
            <a:ext cx="240665" cy="1184910"/>
          </a:xfrm>
          <a:prstGeom prst="rect">
            <a:avLst/>
          </a:prstGeom>
          <a:solidFill>
            <a:srgbClr val="00B2A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 userDrawn="1"/>
        </p:nvSpPr>
        <p:spPr>
          <a:xfrm>
            <a:off x="13739495" y="3305810"/>
            <a:ext cx="240665" cy="1184910"/>
          </a:xfrm>
          <a:prstGeom prst="rect">
            <a:avLst/>
          </a:prstGeom>
          <a:solidFill>
            <a:srgbClr val="00B2A9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矩形 41"/>
          <p:cNvSpPr/>
          <p:nvPr userDrawn="1"/>
        </p:nvSpPr>
        <p:spPr>
          <a:xfrm>
            <a:off x="13980160" y="3305810"/>
            <a:ext cx="240665" cy="1184910"/>
          </a:xfrm>
          <a:prstGeom prst="rect">
            <a:avLst/>
          </a:prstGeom>
          <a:solidFill>
            <a:srgbClr val="00B2A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矩形 42"/>
          <p:cNvSpPr/>
          <p:nvPr userDrawn="1"/>
        </p:nvSpPr>
        <p:spPr>
          <a:xfrm>
            <a:off x="14220825" y="3305810"/>
            <a:ext cx="240665" cy="1184910"/>
          </a:xfrm>
          <a:prstGeom prst="rect">
            <a:avLst/>
          </a:prstGeom>
          <a:solidFill>
            <a:srgbClr val="00B2A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12311380" y="4559935"/>
            <a:ext cx="2149475" cy="1184910"/>
            <a:chOff x="13366" y="5491"/>
            <a:chExt cx="3385" cy="1866"/>
          </a:xfrm>
        </p:grpSpPr>
        <p:sp>
          <p:nvSpPr>
            <p:cNvPr id="44" name="矩形 43"/>
            <p:cNvSpPr/>
            <p:nvPr userDrawn="1"/>
          </p:nvSpPr>
          <p:spPr>
            <a:xfrm>
              <a:off x="13366" y="5491"/>
              <a:ext cx="1893" cy="1866"/>
            </a:xfrm>
            <a:prstGeom prst="rect">
              <a:avLst/>
            </a:prstGeom>
            <a:solidFill>
              <a:srgbClr val="D500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 userDrawn="1"/>
          </p:nvSpPr>
          <p:spPr>
            <a:xfrm>
              <a:off x="13389" y="5491"/>
              <a:ext cx="1985" cy="17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00B2A9"/>
                  </a:solidFill>
                </a14:hiddenFill>
              </a:ext>
            </a:extLst>
          </p:spPr>
          <p:txBody>
            <a:bodyPr wrap="square" rtlCol="0" anchor="ctr" anchorCtr="0">
              <a:spAutoFit/>
            </a:bodyPr>
            <a:p>
              <a:pPr algn="l">
                <a:lnSpc>
                  <a:spcPct val="150000"/>
                </a:lnSpc>
              </a:pPr>
              <a:r>
                <a:rPr lang="zh-CN" altLang="en-US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PANTONE  199C</a:t>
              </a:r>
              <a:endPara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CMYK</a:t>
              </a:r>
              <a:r>
                <a:rPr lang="en-US" altLang="zh-CN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  </a:t>
              </a:r>
              <a:r>
                <a:rPr lang="zh-CN" altLang="en-US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0/100/100/15</a:t>
              </a:r>
              <a:endPara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RGB  213/0/50</a:t>
              </a:r>
              <a:endPara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HEX  #D50032</a:t>
              </a:r>
              <a:endPara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9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HTML  #D50032</a:t>
              </a:r>
              <a:endPara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46" name="矩形 45"/>
            <p:cNvSpPr/>
            <p:nvPr userDrawn="1"/>
          </p:nvSpPr>
          <p:spPr>
            <a:xfrm>
              <a:off x="15236" y="5491"/>
              <a:ext cx="379" cy="1866"/>
            </a:xfrm>
            <a:prstGeom prst="rect">
              <a:avLst/>
            </a:prstGeom>
            <a:solidFill>
              <a:srgbClr val="D50032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 userDrawn="1"/>
          </p:nvSpPr>
          <p:spPr>
            <a:xfrm>
              <a:off x="15615" y="5491"/>
              <a:ext cx="379" cy="1866"/>
            </a:xfrm>
            <a:prstGeom prst="rect">
              <a:avLst/>
            </a:prstGeom>
            <a:solidFill>
              <a:srgbClr val="D50032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 userDrawn="1"/>
          </p:nvSpPr>
          <p:spPr>
            <a:xfrm>
              <a:off x="15994" y="5491"/>
              <a:ext cx="379" cy="1866"/>
            </a:xfrm>
            <a:prstGeom prst="rect">
              <a:avLst/>
            </a:prstGeom>
            <a:solidFill>
              <a:srgbClr val="D50032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16373" y="5491"/>
              <a:ext cx="379" cy="1866"/>
            </a:xfrm>
            <a:prstGeom prst="rect">
              <a:avLst/>
            </a:prstGeom>
            <a:solidFill>
              <a:srgbClr val="D50032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2" name="矩形 51"/>
          <p:cNvSpPr/>
          <p:nvPr userDrawn="1"/>
        </p:nvSpPr>
        <p:spPr>
          <a:xfrm>
            <a:off x="12311380" y="5803900"/>
            <a:ext cx="1202055" cy="7696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 userDrawn="1"/>
        </p:nvSpPr>
        <p:spPr>
          <a:xfrm>
            <a:off x="12325985" y="5807075"/>
            <a:ext cx="12604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00B2A9"/>
                </a:solidFill>
              </a14:hiddenFill>
            </a:ext>
          </a:extLst>
        </p:spPr>
        <p:txBody>
          <a:bodyPr wrap="square" rtlCol="0" anchor="ctr" anchorCtr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CMYK  0/0/0/100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RGB  0/0/0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HTML  #000000</a:t>
            </a:r>
            <a:endParaRPr lang="zh-CN" altLang="en-US" sz="9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54" name="矩形 53"/>
          <p:cNvSpPr/>
          <p:nvPr userDrawn="1"/>
        </p:nvSpPr>
        <p:spPr>
          <a:xfrm>
            <a:off x="13498830" y="5803900"/>
            <a:ext cx="240665" cy="76708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13739495" y="5803900"/>
            <a:ext cx="240665" cy="76708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13980160" y="5803900"/>
            <a:ext cx="240665" cy="76708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14220825" y="5803900"/>
            <a:ext cx="240665" cy="76708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6.xml"/><Relationship Id="rId7" Type="http://schemas.openxmlformats.org/officeDocument/2006/relationships/image" Target="../media/image14.jpeg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image" Target="../media/image19.png"/><Relationship Id="rId7" Type="http://schemas.openxmlformats.org/officeDocument/2006/relationships/image" Target="../media/image18.png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0" Type="http://schemas.openxmlformats.org/officeDocument/2006/relationships/slideLayout" Target="../slideLayouts/slideLayout6.xml"/><Relationship Id="rId1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文本占位符 16"/>
          <p:cNvSpPr>
            <a:spLocks noGrp="1"/>
          </p:cNvSpPr>
          <p:nvPr>
            <p:ph type="body" sz="quarter" idx="17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8"/>
          </p:nvPr>
        </p:nvSpPr>
        <p:spPr/>
        <p:txBody>
          <a:bodyPr/>
          <a:p>
            <a:endParaRPr lang="zh-CN" altLang="en-US" dirty="0" smtClean="0"/>
          </a:p>
          <a:p>
            <a:endParaRPr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9"/>
          </p:nvPr>
        </p:nvSpPr>
        <p:spPr/>
        <p:txBody>
          <a:bodyPr/>
          <a:p>
            <a:r>
              <a:rPr lang="zh-CN" altLang="en-US" dirty="0" smtClean="0">
                <a:sym typeface="+mn-ea"/>
              </a:rPr>
              <a:t>刘静</a:t>
            </a:r>
            <a:endParaRPr lang="zh-CN" altLang="en-US" dirty="0" smtClean="0"/>
          </a:p>
          <a:p>
            <a:endParaRPr lang="zh-CN" altLang="en-US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20"/>
          </p:nvPr>
        </p:nvSpPr>
        <p:spPr>
          <a:xfrm>
            <a:off x="10144760" y="3258185"/>
            <a:ext cx="1500505" cy="293370"/>
          </a:xfrm>
        </p:spPr>
        <p:txBody>
          <a:bodyPr/>
          <a:p>
            <a:r>
              <a:rPr lang="en-US" altLang="zh-CN"/>
              <a:t>2024-12-24</a:t>
            </a:r>
            <a:endParaRPr lang="en-US" altLang="zh-CN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21"/>
          </p:nvPr>
        </p:nvSpPr>
        <p:spPr/>
        <p:txBody>
          <a:bodyPr/>
          <a:p>
            <a:r>
              <a:rPr lang="zh-CN" altLang="en-US" dirty="0" smtClean="0">
                <a:sym typeface="+mn-ea"/>
              </a:rPr>
              <a:t>张楠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931670" y="150812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endParaRPr lang="en-US" altLang="zh-CN"/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5"/>
          </p:nvPr>
        </p:nvSpPr>
        <p:spPr>
          <a:xfrm>
            <a:off x="3879215" y="6580505"/>
            <a:ext cx="2774950" cy="226060"/>
          </a:xfrm>
        </p:spPr>
        <p:txBody>
          <a:bodyPr/>
          <a:p>
            <a:endParaRPr lang="en-US" altLang="zh-CN" dirty="0" smtClean="0">
              <a:solidFill>
                <a:prstClr val="black">
                  <a:tint val="75000"/>
                </a:prstClr>
              </a:solidFill>
              <a:sym typeface="+mn-ea"/>
            </a:endParaRPr>
          </a:p>
        </p:txBody>
      </p:sp>
      <p:graphicFrame>
        <p:nvGraphicFramePr>
          <p:cNvPr id="18" name="表格 17"/>
          <p:cNvGraphicFramePr/>
          <p:nvPr>
            <p:custDataLst>
              <p:tags r:id="rId1"/>
            </p:custDataLst>
          </p:nvPr>
        </p:nvGraphicFramePr>
        <p:xfrm>
          <a:off x="7495540" y="4782185"/>
          <a:ext cx="4091940" cy="6813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3085"/>
                <a:gridCol w="2268855"/>
              </a:tblGrid>
              <a:tr h="364490">
                <a:tc>
                  <a:txBody>
                    <a:bodyPr/>
                    <a:p>
                      <a:pPr algn="l">
                        <a:buNone/>
                      </a:pPr>
                      <a:endParaRPr lang="zh-CN" altLang="en-US" sz="1400" b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>
                      <a:solidFill>
                        <a:schemeClr val="bg1"/>
                      </a:solidFill>
                      <a:prstDash val="solid"/>
                    </a:lnB>
                    <a:solidFill>
                      <a:srgbClr val="E60012"/>
                    </a:solidFill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endParaRPr lang="en-US" altLang="zh-CN" sz="1400" b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>
                      <a:solidFill>
                        <a:schemeClr val="bg1"/>
                      </a:solidFill>
                      <a:prstDash val="solid"/>
                    </a:lnB>
                    <a:solidFill>
                      <a:srgbClr val="E60012"/>
                    </a:solidFill>
                  </a:tcPr>
                </a:tc>
              </a:tr>
              <a:tr h="316865">
                <a:tc>
                  <a:txBody>
                    <a:bodyPr/>
                    <a:p>
                      <a:pPr algn="l">
                        <a:buNone/>
                      </a:pPr>
                      <a:endParaRPr lang="zh-CN" altLang="en-US" sz="1400" b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>
                      <a:solidFill>
                        <a:schemeClr val="bg1"/>
                      </a:solidFill>
                      <a:prstDash val="solid"/>
                    </a:lnB>
                    <a:solidFill>
                      <a:srgbClr val="E60012"/>
                    </a:solidFill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endParaRPr lang="zh-CN" altLang="en-US" sz="1400" b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>
                      <a:solidFill>
                        <a:schemeClr val="bg1"/>
                      </a:solidFill>
                      <a:prstDash val="solid"/>
                    </a:lnB>
                    <a:solidFill>
                      <a:srgbClr val="E60012"/>
                    </a:solidFill>
                  </a:tcPr>
                </a:tc>
              </a:tr>
            </a:tbl>
          </a:graphicData>
        </a:graphic>
      </p:graphicFrame>
      <p:sp>
        <p:nvSpPr>
          <p:cNvPr id="15" name="标题 1"/>
          <p:cNvSpPr>
            <a:spLocks noGrp="1"/>
          </p:cNvSpPr>
          <p:nvPr>
            <p:ph type="title"/>
          </p:nvPr>
        </p:nvSpPr>
        <p:spPr>
          <a:xfrm>
            <a:off x="203835" y="1035685"/>
            <a:ext cx="9163685" cy="149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>
                  <a:gsLst>
                    <a:gs pos="36000">
                      <a:schemeClr val="bg1">
                        <a:lumMod val="85000"/>
                      </a:schemeClr>
                    </a:gs>
                    <a:gs pos="61000">
                      <a:schemeClr val="bg1">
                        <a:alpha val="51000"/>
                      </a:schemeClr>
                    </a:gs>
                  </a:gsLst>
                  <a:lin ang="0" scaled="0"/>
                </a:gradFill>
              </a14:hiddenFill>
            </a:ext>
          </a:extLst>
        </p:spPr>
        <p:txBody>
          <a:bodyPr/>
          <a:lstStyle>
            <a:lvl1pPr>
              <a:lnSpc>
                <a:spcPct val="150000"/>
              </a:lnSpc>
              <a:defRPr sz="3600" b="1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dirty="0" smtClean="0">
                <a:sym typeface="+mn-ea"/>
              </a:rPr>
              <a:t>基于深度学习汽缸盖燃烧面温度场实施预测</a:t>
            </a:r>
            <a:endParaRPr dirty="0" smtClean="0">
              <a:sym typeface="+mn-ea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7141845" y="4416425"/>
            <a:ext cx="1427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仿真前序输入：</a:t>
            </a:r>
            <a:endParaRPr lang="zh-CN" altLang="en-US" sz="1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36510" y="283845"/>
            <a:ext cx="4555606" cy="6480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7820"/>
            <a:ext cx="6577885" cy="6480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115" y="368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205" y="36830"/>
            <a:ext cx="1302385" cy="3873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024370" y="22523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1115" y="368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消融实验选取深度学习网络框架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1160" y="808990"/>
            <a:ext cx="3456331" cy="5400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892675" y="19519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385310" y="20370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88950" y="4824730"/>
            <a:ext cx="3343910" cy="219710"/>
          </a:xfrm>
          <a:prstGeom prst="rect">
            <a:avLst/>
          </a:prstGeom>
          <a:ln w="6350" cap="flat" cmpd="sng" algn="ctr">
            <a:solidFill>
              <a:schemeClr val="accent1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255135" y="4918710"/>
            <a:ext cx="406400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原论文数据集大，且论文给出框架存在问题，遂采用消融试验选出适应自己数据集的网络框架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10490" y="1987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数据问题：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490" y="728980"/>
            <a:ext cx="3191346" cy="5400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7950" y="354330"/>
            <a:ext cx="2733040" cy="614997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465195" y="75565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直接连接符 42"/>
          <p:cNvCxnSpPr/>
          <p:nvPr/>
        </p:nvCxnSpPr>
        <p:spPr>
          <a:xfrm>
            <a:off x="0" y="808791"/>
            <a:ext cx="121920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16731" y="126460"/>
            <a:ext cx="1214945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微软雅黑" panose="020B0503020204020204" charset="-122"/>
                <a:ea typeface="微软雅黑" panose="020B0503020204020204" charset="-122"/>
              </a:rPr>
              <a:t>A1 </a:t>
            </a:r>
            <a:r>
              <a:rPr lang="zh-CN" altLang="en-US" sz="3200" b="1" dirty="0">
                <a:latin typeface="微软雅黑" panose="020B0503020204020204" charset="-122"/>
                <a:ea typeface="微软雅黑" panose="020B0503020204020204" charset="-122"/>
              </a:rPr>
              <a:t>基于深度学习的缸内喷雾高速摄影试验数据处理方法</a:t>
            </a:r>
            <a:r>
              <a:rPr lang="en-US" altLang="zh-CN" sz="3200" b="1" dirty="0"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en-US" sz="3200" b="1" dirty="0">
                <a:latin typeface="微软雅黑" panose="020B0503020204020204" charset="-122"/>
                <a:ea typeface="微软雅黑" panose="020B0503020204020204" charset="-122"/>
              </a:rPr>
              <a:t>吉林大学</a:t>
            </a:r>
            <a:r>
              <a:rPr lang="en-US" altLang="zh-CN" sz="3200" b="1" dirty="0">
                <a:latin typeface="微软雅黑" panose="020B0503020204020204" charset="-122"/>
                <a:ea typeface="微软雅黑" panose="020B0503020204020204" charset="-122"/>
              </a:rPr>
              <a:t>)</a:t>
            </a:r>
            <a:endParaRPr lang="en-US" altLang="zh-CN" sz="3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81985" y="828584"/>
            <a:ext cx="3763629" cy="250218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89" t="6261" r="14961" b="14726"/>
          <a:stretch>
            <a:fillRect/>
          </a:stretch>
        </p:blipFill>
        <p:spPr>
          <a:xfrm>
            <a:off x="5115856" y="933686"/>
            <a:ext cx="2305736" cy="228324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31" y="860113"/>
            <a:ext cx="4332674" cy="250218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586865" y="3291840"/>
            <a:ext cx="154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图像处理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4187379" y="3291776"/>
            <a:ext cx="4162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喷雾油束识别、划分及特征参数提取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8433334" y="3301268"/>
            <a:ext cx="2460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深度神经网络</a:t>
            </a:r>
            <a:r>
              <a:rPr lang="en-US" altLang="zh-CN" dirty="0"/>
              <a:t>U-Net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385" y="3721116"/>
            <a:ext cx="3022477" cy="2448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274" y="6292842"/>
            <a:ext cx="2550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深度学习数据集构建</a:t>
            </a:r>
            <a:endParaRPr lang="zh-CN" altLang="en-US" dirty="0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487" y="3721115"/>
            <a:ext cx="2448000" cy="24480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9" t="6041" r="15390" b="15127"/>
          <a:stretch>
            <a:fillRect/>
          </a:stretch>
        </p:blipFill>
        <p:spPr>
          <a:xfrm>
            <a:off x="9287250" y="3721115"/>
            <a:ext cx="2454638" cy="24480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360" y="3721115"/>
            <a:ext cx="2448000" cy="244800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4026854" y="6292842"/>
            <a:ext cx="1999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en-US" altLang="zh-CN" dirty="0"/>
              <a:t>U-Net</a:t>
            </a:r>
            <a:r>
              <a:rPr lang="zh-CN" altLang="en-US" dirty="0"/>
              <a:t>输出结果</a:t>
            </a:r>
            <a:endParaRPr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7058092" y="6292842"/>
            <a:ext cx="1396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结果提取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9585468" y="6291457"/>
            <a:ext cx="1858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喷雾参数计算</a:t>
            </a:r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直接连接符 42"/>
          <p:cNvCxnSpPr/>
          <p:nvPr/>
        </p:nvCxnSpPr>
        <p:spPr>
          <a:xfrm>
            <a:off x="0" y="808791"/>
            <a:ext cx="121920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16731" y="126460"/>
            <a:ext cx="57935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微软雅黑" panose="020B0503020204020204" charset="-122"/>
                <a:ea typeface="微软雅黑" panose="020B0503020204020204" charset="-122"/>
              </a:rPr>
              <a:t>A2 </a:t>
            </a:r>
            <a:r>
              <a:rPr lang="zh-CN" altLang="en-US" sz="3200" b="1" dirty="0">
                <a:latin typeface="微软雅黑" panose="020B0503020204020204" charset="-122"/>
                <a:ea typeface="微软雅黑" panose="020B0503020204020204" charset="-122"/>
              </a:rPr>
              <a:t>高速摄影喷雾图像处理流程</a:t>
            </a:r>
            <a:endParaRPr lang="en-US" altLang="zh-CN" sz="3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26" y="1052558"/>
            <a:ext cx="1800000" cy="1800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63596" y="291100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原始喷雾图像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213" y="1052558"/>
            <a:ext cx="1800000" cy="1800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475718" y="2911003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图像裁剪及对比度增强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000" y="1052558"/>
            <a:ext cx="1800000" cy="1800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426586" y="291100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数据集标注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787" y="1052558"/>
            <a:ext cx="1800000" cy="1800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9" t="6041" r="15390" b="15127"/>
          <a:stretch>
            <a:fillRect/>
          </a:stretch>
        </p:blipFill>
        <p:spPr>
          <a:xfrm>
            <a:off x="5460357" y="3739716"/>
            <a:ext cx="1800000" cy="1795133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3574" y="1052558"/>
            <a:ext cx="1800000" cy="180000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7684957" y="291100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语义分割结果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15" b="21047"/>
          <a:stretch>
            <a:fillRect/>
          </a:stretch>
        </p:blipFill>
        <p:spPr>
          <a:xfrm>
            <a:off x="347200" y="3958825"/>
            <a:ext cx="2694295" cy="1356914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0926" y="3747065"/>
            <a:ext cx="1800000" cy="1780435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10289576" y="291100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结果提取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箭头: 右 28"/>
          <p:cNvSpPr/>
          <p:nvPr/>
        </p:nvSpPr>
        <p:spPr>
          <a:xfrm>
            <a:off x="2362072" y="1720205"/>
            <a:ext cx="346495" cy="437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箭头: 右 29"/>
          <p:cNvSpPr/>
          <p:nvPr/>
        </p:nvSpPr>
        <p:spPr>
          <a:xfrm>
            <a:off x="4735859" y="1720205"/>
            <a:ext cx="346495" cy="437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箭头: 右 30"/>
          <p:cNvSpPr/>
          <p:nvPr/>
        </p:nvSpPr>
        <p:spPr>
          <a:xfrm>
            <a:off x="7107402" y="1720205"/>
            <a:ext cx="346495" cy="437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箭头: 右 31"/>
          <p:cNvSpPr/>
          <p:nvPr/>
        </p:nvSpPr>
        <p:spPr>
          <a:xfrm>
            <a:off x="9483433" y="1720205"/>
            <a:ext cx="346495" cy="437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42" t="41093" r="19186" b="37514"/>
          <a:stretch>
            <a:fillRect/>
          </a:stretch>
        </p:blipFill>
        <p:spPr>
          <a:xfrm>
            <a:off x="7597731" y="3739717"/>
            <a:ext cx="4085413" cy="1795131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909517" y="57369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喷雾始点识别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466096" y="57369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极坐标系建立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575527" y="57369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喷雾特征提取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586029" y="5736900"/>
            <a:ext cx="41088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喷雾特征定义：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喷雾贯穿距、喷雾锥角、喷雾投影面积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箭头: 右 38"/>
          <p:cNvSpPr/>
          <p:nvPr/>
        </p:nvSpPr>
        <p:spPr>
          <a:xfrm>
            <a:off x="3088640" y="4418337"/>
            <a:ext cx="203200" cy="437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箭头: 右 39"/>
          <p:cNvSpPr/>
          <p:nvPr/>
        </p:nvSpPr>
        <p:spPr>
          <a:xfrm>
            <a:off x="5204041" y="4418337"/>
            <a:ext cx="203200" cy="437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直接连接符 42"/>
          <p:cNvCxnSpPr/>
          <p:nvPr/>
        </p:nvCxnSpPr>
        <p:spPr>
          <a:xfrm>
            <a:off x="0" y="808791"/>
            <a:ext cx="121920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16731" y="126460"/>
            <a:ext cx="549338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微软雅黑" panose="020B0503020204020204" charset="-122"/>
                <a:ea typeface="微软雅黑" panose="020B0503020204020204" charset="-122"/>
              </a:rPr>
              <a:t>神经网络训练及预测</a:t>
            </a:r>
            <a:r>
              <a:rPr lang="en-US" altLang="zh-CN" sz="3200" b="1" dirty="0">
                <a:latin typeface="微软雅黑" panose="020B0503020204020204" charset="-122"/>
                <a:ea typeface="微软雅黑" panose="020B0503020204020204" charset="-122"/>
              </a:rPr>
              <a:t>APP</a:t>
            </a:r>
            <a:r>
              <a:rPr lang="zh-CN" altLang="en-US" sz="3200" b="1" dirty="0">
                <a:latin typeface="微软雅黑" panose="020B0503020204020204" charset="-122"/>
                <a:ea typeface="微软雅黑" panose="020B0503020204020204" charset="-122"/>
              </a:rPr>
              <a:t>设计</a:t>
            </a:r>
            <a:endParaRPr lang="en-US" altLang="zh-CN" sz="3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05" y="1003341"/>
            <a:ext cx="6009913" cy="572819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2717" y="1003341"/>
            <a:ext cx="2348067" cy="5625923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394906" y="940393"/>
            <a:ext cx="27118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→ 模型训练脚本：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采用灰关联特征选择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+3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次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10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折交叉验证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田口超参数优化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对每个响应变量共训练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1080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个模型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94906" y="4605321"/>
            <a:ext cx="27118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← 神经网络模型部署，预测</a:t>
            </a:r>
            <a:r>
              <a:rPr lang="en-US" altLang="zh-CN" dirty="0"/>
              <a:t>APP</a:t>
            </a:r>
            <a:r>
              <a:rPr lang="zh-CN" altLang="en-US" dirty="0"/>
              <a:t>界面，实现了单工况预测、多工况批量预测、特征及响应变量保存、预测缸压放热率曲线绘制、预设燃料特征参数组合、以及可选输入输出等功能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394906" y="3182815"/>
            <a:ext cx="2711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确定最佳超参数水平组合后，使用完整数据集训练</a:t>
            </a:r>
            <a:r>
              <a:rPr lang="en-US" altLang="zh-CN" dirty="0"/>
              <a:t>3</a:t>
            </a:r>
            <a:r>
              <a:rPr lang="zh-CN" altLang="en-US" dirty="0"/>
              <a:t>个模型，在预测中</a:t>
            </a:r>
            <a:r>
              <a:rPr lang="en-US" altLang="zh-CN" dirty="0"/>
              <a:t>3</a:t>
            </a:r>
            <a:r>
              <a:rPr lang="zh-CN" altLang="en-US" dirty="0"/>
              <a:t>个模型进行</a:t>
            </a:r>
            <a:r>
              <a:rPr lang="en-US" altLang="zh-CN" dirty="0"/>
              <a:t>voting</a:t>
            </a:r>
            <a:endParaRPr lang="zh-CN" altLang="en-US" dirty="0"/>
          </a:p>
        </p:txBody>
      </p:sp>
      <p:cxnSp>
        <p:nvCxnSpPr>
          <p:cNvPr id="6" name="直接箭头连接符 5"/>
          <p:cNvCxnSpPr>
            <a:stCxn id="12" idx="2"/>
            <a:endCxn id="3" idx="0"/>
          </p:cNvCxnSpPr>
          <p:nvPr/>
        </p:nvCxnSpPr>
        <p:spPr>
          <a:xfrm>
            <a:off x="7750818" y="2971718"/>
            <a:ext cx="0" cy="211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3" idx="2"/>
            <a:endCxn id="33" idx="0"/>
          </p:cNvCxnSpPr>
          <p:nvPr/>
        </p:nvCxnSpPr>
        <p:spPr>
          <a:xfrm>
            <a:off x="7750818" y="4383144"/>
            <a:ext cx="0" cy="222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42"/>
          <p:cNvCxnSpPr/>
          <p:nvPr/>
        </p:nvCxnSpPr>
        <p:spPr>
          <a:xfrm>
            <a:off x="-26670" y="543996"/>
            <a:ext cx="121920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89535" y="175895"/>
            <a:ext cx="90862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Prediction of combustion pressure with deep learning using flame images</a:t>
            </a:r>
            <a:endParaRPr lang="zh-CN" altLang="en-US">
              <a:latin typeface="Times New Roman" panose="02020603050405020304" charset="0"/>
              <a:ea typeface="微软雅黑" panose="020B0503020204020204" charset="-122"/>
              <a:cs typeface="Times New Roman" panose="0202060305040502030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958340"/>
            <a:ext cx="4320000" cy="221091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4420" y="722630"/>
            <a:ext cx="6480000" cy="4828931"/>
          </a:xfrm>
          <a:prstGeom prst="rect">
            <a:avLst/>
          </a:prstGeom>
        </p:spPr>
      </p:pic>
      <p:cxnSp>
        <p:nvCxnSpPr>
          <p:cNvPr id="20" name="直接箭头连接符 19"/>
          <p:cNvCxnSpPr/>
          <p:nvPr/>
        </p:nvCxnSpPr>
        <p:spPr>
          <a:xfrm>
            <a:off x="4380865" y="3163570"/>
            <a:ext cx="619125" cy="0"/>
          </a:xfrm>
          <a:prstGeom prst="straightConnector1">
            <a:avLst/>
          </a:prstGeom>
          <a:ln w="28575" cmpd="sng">
            <a:solidFill>
              <a:schemeClr val="tx1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90" y="4994275"/>
            <a:ext cx="5040000" cy="177826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TABLE_ENDDRAG_ORIGIN_RECT" val="462*80"/>
  <p:tag name="TABLE_ENDDRAG_RECT" val="491*406*462*8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541</Words>
  <Application>WPS 演示</Application>
  <PresentationFormat>宽屏</PresentationFormat>
  <Paragraphs>71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Calibri</vt:lpstr>
      <vt:lpstr>思源黑体 CN Medium</vt:lpstr>
      <vt:lpstr>黑体</vt:lpstr>
      <vt:lpstr>等线</vt:lpstr>
      <vt:lpstr>Arial Unicode MS</vt:lpstr>
      <vt:lpstr>等线 Light</vt:lpstr>
      <vt:lpstr>Times New Roman</vt:lpstr>
      <vt:lpstr>Gabriola</vt:lpstr>
      <vt:lpstr>Kristen ITC</vt:lpstr>
      <vt:lpstr>Mongolian Baiti</vt:lpstr>
      <vt:lpstr>Office 主题​​</vt:lpstr>
      <vt:lpstr>基于深度学习汽缸盖燃烧面温度场实施预测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lydon.li@byd.com</dc:creator>
  <cp:lastModifiedBy>wang.zhuo17</cp:lastModifiedBy>
  <cp:revision>249</cp:revision>
  <dcterms:created xsi:type="dcterms:W3CDTF">2020-01-02T08:49:00Z</dcterms:created>
  <dcterms:modified xsi:type="dcterms:W3CDTF">2024-12-24T03:42:04Z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2052-12.8.2.15209</vt:lpwstr>
  </property>
  <property fmtid="{D5CDD505-2E9C-101B-9397-08002B2CF9AE}" pid="3" name="ICV">
    <vt:lpwstr>FA8F82B4B72F44DE888C4E020CA7896C_13</vt:lpwstr>
  </property>
</Properties>
</file>

<file path=docProps/thumbnail.jpeg>
</file>